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3" r:id="rId5"/>
    <p:sldId id="258" r:id="rId6"/>
    <p:sldId id="260"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4B2C6D-7B8C-45A0-858E-8326EFEF4988}" v="756" dt="2025-05-01T02:06:53.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A990A-1448-429D-AE52-A7433931532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C342FA13-C09C-45EF-8938-5687C2CCF594}">
      <dgm:prSet/>
      <dgm:spPr/>
      <dgm:t>
        <a:bodyPr/>
        <a:lstStyle/>
        <a:p>
          <a:r>
            <a:rPr lang="en-US"/>
            <a:t>Lack of standardization in how systems are hardened and secured</a:t>
          </a:r>
        </a:p>
      </dgm:t>
    </dgm:pt>
    <dgm:pt modelId="{CC1A61F2-3393-48EB-B75A-4F2B64952BA4}" type="parTrans" cxnId="{FF2DE3B6-336C-4504-A13A-63299C98AFF2}">
      <dgm:prSet/>
      <dgm:spPr/>
      <dgm:t>
        <a:bodyPr/>
        <a:lstStyle/>
        <a:p>
          <a:endParaRPr lang="en-US"/>
        </a:p>
      </dgm:t>
    </dgm:pt>
    <dgm:pt modelId="{E27EED6C-2C0A-4B08-8312-05BA251CEFEE}" type="sibTrans" cxnId="{FF2DE3B6-336C-4504-A13A-63299C98AFF2}">
      <dgm:prSet/>
      <dgm:spPr/>
      <dgm:t>
        <a:bodyPr/>
        <a:lstStyle/>
        <a:p>
          <a:endParaRPr lang="en-US"/>
        </a:p>
      </dgm:t>
    </dgm:pt>
    <dgm:pt modelId="{70EBB183-3E05-420A-B919-D1B245B4905E}">
      <dgm:prSet/>
      <dgm:spPr/>
      <dgm:t>
        <a:bodyPr/>
        <a:lstStyle/>
        <a:p>
          <a:r>
            <a:rPr lang="en-US"/>
            <a:t>Increased risk of misconfiguration and exploiting vulnerabilities</a:t>
          </a:r>
        </a:p>
      </dgm:t>
    </dgm:pt>
    <dgm:pt modelId="{F4FFFEC8-D634-4D9A-90D8-210298FE4340}" type="parTrans" cxnId="{0697DCE5-D630-452E-AA4B-84879C10C458}">
      <dgm:prSet/>
      <dgm:spPr/>
      <dgm:t>
        <a:bodyPr/>
        <a:lstStyle/>
        <a:p>
          <a:endParaRPr lang="en-US"/>
        </a:p>
      </dgm:t>
    </dgm:pt>
    <dgm:pt modelId="{4D6071FF-B0EB-496E-AF30-AD155468AD05}" type="sibTrans" cxnId="{0697DCE5-D630-452E-AA4B-84879C10C458}">
      <dgm:prSet/>
      <dgm:spPr/>
      <dgm:t>
        <a:bodyPr/>
        <a:lstStyle/>
        <a:p>
          <a:endParaRPr lang="en-US"/>
        </a:p>
      </dgm:t>
    </dgm:pt>
    <dgm:pt modelId="{7452C49D-79E6-4760-A4D1-47936BE486E5}">
      <dgm:prSet/>
      <dgm:spPr/>
      <dgm:t>
        <a:bodyPr/>
        <a:lstStyle/>
        <a:p>
          <a:r>
            <a:rPr lang="en-US"/>
            <a:t>Difficulty in auditing of validating configurations across large environments</a:t>
          </a:r>
        </a:p>
      </dgm:t>
    </dgm:pt>
    <dgm:pt modelId="{863191B2-048A-4E29-8A1F-E619469284D2}" type="parTrans" cxnId="{C6F95D41-F71E-48E9-BE32-900764A53805}">
      <dgm:prSet/>
      <dgm:spPr/>
      <dgm:t>
        <a:bodyPr/>
        <a:lstStyle/>
        <a:p>
          <a:endParaRPr lang="en-US"/>
        </a:p>
      </dgm:t>
    </dgm:pt>
    <dgm:pt modelId="{95CD7282-D1F3-4FEC-B9E8-76A91FAA6F9C}" type="sibTrans" cxnId="{C6F95D41-F71E-48E9-BE32-900764A53805}">
      <dgm:prSet/>
      <dgm:spPr/>
      <dgm:t>
        <a:bodyPr/>
        <a:lstStyle/>
        <a:p>
          <a:endParaRPr lang="en-US"/>
        </a:p>
      </dgm:t>
    </dgm:pt>
    <dgm:pt modelId="{1EE55565-D64D-48D7-B012-2CD7FE84AE9A}">
      <dgm:prSet/>
      <dgm:spPr/>
      <dgm:t>
        <a:bodyPr/>
        <a:lstStyle/>
        <a:p>
          <a:r>
            <a:rPr lang="en-US"/>
            <a:t>Inefficiency in deploying secure systems</a:t>
          </a:r>
        </a:p>
      </dgm:t>
    </dgm:pt>
    <dgm:pt modelId="{85A103DA-F4EA-469C-9C93-E126F7803C64}" type="parTrans" cxnId="{027CC9CE-8A78-4C47-AB66-1FE1E34A499E}">
      <dgm:prSet/>
      <dgm:spPr/>
      <dgm:t>
        <a:bodyPr/>
        <a:lstStyle/>
        <a:p>
          <a:endParaRPr lang="en-US"/>
        </a:p>
      </dgm:t>
    </dgm:pt>
    <dgm:pt modelId="{93C839F1-A873-4FAB-9F34-DA10DF77FCC4}" type="sibTrans" cxnId="{027CC9CE-8A78-4C47-AB66-1FE1E34A499E}">
      <dgm:prSet/>
      <dgm:spPr/>
      <dgm:t>
        <a:bodyPr/>
        <a:lstStyle/>
        <a:p>
          <a:endParaRPr lang="en-US"/>
        </a:p>
      </dgm:t>
    </dgm:pt>
    <dgm:pt modelId="{66B72AF0-4ABD-449F-A589-B94133A48031}" type="pres">
      <dgm:prSet presAssocID="{0A1A990A-1448-429D-AE52-A74339315320}" presName="linear" presStyleCnt="0">
        <dgm:presLayoutVars>
          <dgm:animLvl val="lvl"/>
          <dgm:resizeHandles val="exact"/>
        </dgm:presLayoutVars>
      </dgm:prSet>
      <dgm:spPr/>
    </dgm:pt>
    <dgm:pt modelId="{D52F3530-2A70-4616-B5BC-63F04B610B21}" type="pres">
      <dgm:prSet presAssocID="{C342FA13-C09C-45EF-8938-5687C2CCF594}" presName="parentText" presStyleLbl="node1" presStyleIdx="0" presStyleCnt="4">
        <dgm:presLayoutVars>
          <dgm:chMax val="0"/>
          <dgm:bulletEnabled val="1"/>
        </dgm:presLayoutVars>
      </dgm:prSet>
      <dgm:spPr/>
    </dgm:pt>
    <dgm:pt modelId="{4FB21FF0-0F61-44DC-9231-BF29483AF00B}" type="pres">
      <dgm:prSet presAssocID="{E27EED6C-2C0A-4B08-8312-05BA251CEFEE}" presName="spacer" presStyleCnt="0"/>
      <dgm:spPr/>
    </dgm:pt>
    <dgm:pt modelId="{B7263177-CFCB-4A57-8138-11884BA94E75}" type="pres">
      <dgm:prSet presAssocID="{70EBB183-3E05-420A-B919-D1B245B4905E}" presName="parentText" presStyleLbl="node1" presStyleIdx="1" presStyleCnt="4">
        <dgm:presLayoutVars>
          <dgm:chMax val="0"/>
          <dgm:bulletEnabled val="1"/>
        </dgm:presLayoutVars>
      </dgm:prSet>
      <dgm:spPr/>
    </dgm:pt>
    <dgm:pt modelId="{AB0E73FB-9C8A-4F46-9230-158B17E7A0A7}" type="pres">
      <dgm:prSet presAssocID="{4D6071FF-B0EB-496E-AF30-AD155468AD05}" presName="spacer" presStyleCnt="0"/>
      <dgm:spPr/>
    </dgm:pt>
    <dgm:pt modelId="{14304C49-6CCA-4F87-A4DF-A025A8BDEF26}" type="pres">
      <dgm:prSet presAssocID="{7452C49D-79E6-4760-A4D1-47936BE486E5}" presName="parentText" presStyleLbl="node1" presStyleIdx="2" presStyleCnt="4">
        <dgm:presLayoutVars>
          <dgm:chMax val="0"/>
          <dgm:bulletEnabled val="1"/>
        </dgm:presLayoutVars>
      </dgm:prSet>
      <dgm:spPr/>
    </dgm:pt>
    <dgm:pt modelId="{E8502ECB-C65D-473F-8289-F31F7EEF5AA6}" type="pres">
      <dgm:prSet presAssocID="{95CD7282-D1F3-4FEC-B9E8-76A91FAA6F9C}" presName="spacer" presStyleCnt="0"/>
      <dgm:spPr/>
    </dgm:pt>
    <dgm:pt modelId="{79D9DC45-F0FB-4D77-A463-28DBAAACD5C5}" type="pres">
      <dgm:prSet presAssocID="{1EE55565-D64D-48D7-B012-2CD7FE84AE9A}" presName="parentText" presStyleLbl="node1" presStyleIdx="3" presStyleCnt="4">
        <dgm:presLayoutVars>
          <dgm:chMax val="0"/>
          <dgm:bulletEnabled val="1"/>
        </dgm:presLayoutVars>
      </dgm:prSet>
      <dgm:spPr/>
    </dgm:pt>
  </dgm:ptLst>
  <dgm:cxnLst>
    <dgm:cxn modelId="{738A4719-14A8-48DD-890D-9169A6A1157B}" type="presOf" srcId="{70EBB183-3E05-420A-B919-D1B245B4905E}" destId="{B7263177-CFCB-4A57-8138-11884BA94E75}" srcOrd="0" destOrd="0" presId="urn:microsoft.com/office/officeart/2005/8/layout/vList2"/>
    <dgm:cxn modelId="{CB76C15C-E447-41C0-84DB-09E03C85EC99}" type="presOf" srcId="{1EE55565-D64D-48D7-B012-2CD7FE84AE9A}" destId="{79D9DC45-F0FB-4D77-A463-28DBAAACD5C5}" srcOrd="0" destOrd="0" presId="urn:microsoft.com/office/officeart/2005/8/layout/vList2"/>
    <dgm:cxn modelId="{C6F95D41-F71E-48E9-BE32-900764A53805}" srcId="{0A1A990A-1448-429D-AE52-A74339315320}" destId="{7452C49D-79E6-4760-A4D1-47936BE486E5}" srcOrd="2" destOrd="0" parTransId="{863191B2-048A-4E29-8A1F-E619469284D2}" sibTransId="{95CD7282-D1F3-4FEC-B9E8-76A91FAA6F9C}"/>
    <dgm:cxn modelId="{8482737D-A774-4F67-A874-22D59C54DCD4}" type="presOf" srcId="{C342FA13-C09C-45EF-8938-5687C2CCF594}" destId="{D52F3530-2A70-4616-B5BC-63F04B610B21}" srcOrd="0" destOrd="0" presId="urn:microsoft.com/office/officeart/2005/8/layout/vList2"/>
    <dgm:cxn modelId="{FF2DE3B6-336C-4504-A13A-63299C98AFF2}" srcId="{0A1A990A-1448-429D-AE52-A74339315320}" destId="{C342FA13-C09C-45EF-8938-5687C2CCF594}" srcOrd="0" destOrd="0" parTransId="{CC1A61F2-3393-48EB-B75A-4F2B64952BA4}" sibTransId="{E27EED6C-2C0A-4B08-8312-05BA251CEFEE}"/>
    <dgm:cxn modelId="{027CC9CE-8A78-4C47-AB66-1FE1E34A499E}" srcId="{0A1A990A-1448-429D-AE52-A74339315320}" destId="{1EE55565-D64D-48D7-B012-2CD7FE84AE9A}" srcOrd="3" destOrd="0" parTransId="{85A103DA-F4EA-469C-9C93-E126F7803C64}" sibTransId="{93C839F1-A873-4FAB-9F34-DA10DF77FCC4}"/>
    <dgm:cxn modelId="{E7ED6DD0-E37E-4822-A1FA-528D1B3B7753}" type="presOf" srcId="{7452C49D-79E6-4760-A4D1-47936BE486E5}" destId="{14304C49-6CCA-4F87-A4DF-A025A8BDEF26}" srcOrd="0" destOrd="0" presId="urn:microsoft.com/office/officeart/2005/8/layout/vList2"/>
    <dgm:cxn modelId="{0697DCE5-D630-452E-AA4B-84879C10C458}" srcId="{0A1A990A-1448-429D-AE52-A74339315320}" destId="{70EBB183-3E05-420A-B919-D1B245B4905E}" srcOrd="1" destOrd="0" parTransId="{F4FFFEC8-D634-4D9A-90D8-210298FE4340}" sibTransId="{4D6071FF-B0EB-496E-AF30-AD155468AD05}"/>
    <dgm:cxn modelId="{1B01A9F3-9F77-4B80-89D2-E9C211D20BA3}" type="presOf" srcId="{0A1A990A-1448-429D-AE52-A74339315320}" destId="{66B72AF0-4ABD-449F-A589-B94133A48031}" srcOrd="0" destOrd="0" presId="urn:microsoft.com/office/officeart/2005/8/layout/vList2"/>
    <dgm:cxn modelId="{B6E17A19-754F-4724-AFC5-C0BB1B3F20C4}" type="presParOf" srcId="{66B72AF0-4ABD-449F-A589-B94133A48031}" destId="{D52F3530-2A70-4616-B5BC-63F04B610B21}" srcOrd="0" destOrd="0" presId="urn:microsoft.com/office/officeart/2005/8/layout/vList2"/>
    <dgm:cxn modelId="{FA5EFB3C-298F-41AA-9474-EC3784E976BF}" type="presParOf" srcId="{66B72AF0-4ABD-449F-A589-B94133A48031}" destId="{4FB21FF0-0F61-44DC-9231-BF29483AF00B}" srcOrd="1" destOrd="0" presId="urn:microsoft.com/office/officeart/2005/8/layout/vList2"/>
    <dgm:cxn modelId="{A44F3108-9970-475C-B2F8-7979EA90A5E7}" type="presParOf" srcId="{66B72AF0-4ABD-449F-A589-B94133A48031}" destId="{B7263177-CFCB-4A57-8138-11884BA94E75}" srcOrd="2" destOrd="0" presId="urn:microsoft.com/office/officeart/2005/8/layout/vList2"/>
    <dgm:cxn modelId="{0D21C10E-A0BF-4457-ACC4-0013F570759E}" type="presParOf" srcId="{66B72AF0-4ABD-449F-A589-B94133A48031}" destId="{AB0E73FB-9C8A-4F46-9230-158B17E7A0A7}" srcOrd="3" destOrd="0" presId="urn:microsoft.com/office/officeart/2005/8/layout/vList2"/>
    <dgm:cxn modelId="{C0ABA845-82ED-4308-919D-A087DFD25EB7}" type="presParOf" srcId="{66B72AF0-4ABD-449F-A589-B94133A48031}" destId="{14304C49-6CCA-4F87-A4DF-A025A8BDEF26}" srcOrd="4" destOrd="0" presId="urn:microsoft.com/office/officeart/2005/8/layout/vList2"/>
    <dgm:cxn modelId="{52BE00A3-57AA-44AC-8A25-22B9CD6A3E24}" type="presParOf" srcId="{66B72AF0-4ABD-449F-A589-B94133A48031}" destId="{E8502ECB-C65D-473F-8289-F31F7EEF5AA6}" srcOrd="5" destOrd="0" presId="urn:microsoft.com/office/officeart/2005/8/layout/vList2"/>
    <dgm:cxn modelId="{049311A0-C4F9-4582-8FFC-7E20975B8FC7}" type="presParOf" srcId="{66B72AF0-4ABD-449F-A589-B94133A48031}" destId="{79D9DC45-F0FB-4D77-A463-28DBAAACD5C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B61D3-9346-4A2D-9BE4-F0316BFF5FD5}"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5CCDD813-4519-4196-8ACB-9C57B94526CB}">
      <dgm:prSet/>
      <dgm:spPr/>
      <dgm:t>
        <a:bodyPr/>
        <a:lstStyle/>
        <a:p>
          <a:r>
            <a:rPr lang="en-US"/>
            <a:t>Week1: Planning 1 week</a:t>
          </a:r>
        </a:p>
      </dgm:t>
    </dgm:pt>
    <dgm:pt modelId="{5C498FE7-E03A-4DC2-83B6-EED9E209E4B5}" type="parTrans" cxnId="{09453420-C998-4A24-802F-849C257643D5}">
      <dgm:prSet/>
      <dgm:spPr/>
      <dgm:t>
        <a:bodyPr/>
        <a:lstStyle/>
        <a:p>
          <a:endParaRPr lang="en-US"/>
        </a:p>
      </dgm:t>
    </dgm:pt>
    <dgm:pt modelId="{5E35AE14-6CD2-4B36-A5DD-1A18A071BDDF}" type="sibTrans" cxnId="{09453420-C998-4A24-802F-849C257643D5}">
      <dgm:prSet/>
      <dgm:spPr/>
      <dgm:t>
        <a:bodyPr/>
        <a:lstStyle/>
        <a:p>
          <a:endParaRPr lang="en-US"/>
        </a:p>
      </dgm:t>
    </dgm:pt>
    <dgm:pt modelId="{9A58A46F-1EA5-48A4-BD26-AEF99BE40262}">
      <dgm:prSet/>
      <dgm:spPr/>
      <dgm:t>
        <a:bodyPr/>
        <a:lstStyle/>
        <a:p>
          <a:r>
            <a:rPr lang="en-US"/>
            <a:t>Week 2-3: Inventory 2 weeks</a:t>
          </a:r>
        </a:p>
      </dgm:t>
    </dgm:pt>
    <dgm:pt modelId="{11CBD7A9-3D11-4CAB-AABE-1AFFD5F768A7}" type="parTrans" cxnId="{3FCEFEDA-F14F-4792-9F47-0C30CBB225B1}">
      <dgm:prSet/>
      <dgm:spPr/>
      <dgm:t>
        <a:bodyPr/>
        <a:lstStyle/>
        <a:p>
          <a:endParaRPr lang="en-US"/>
        </a:p>
      </dgm:t>
    </dgm:pt>
    <dgm:pt modelId="{D14698EB-92E3-432B-B908-0F04D71B3097}" type="sibTrans" cxnId="{3FCEFEDA-F14F-4792-9F47-0C30CBB225B1}">
      <dgm:prSet/>
      <dgm:spPr/>
      <dgm:t>
        <a:bodyPr/>
        <a:lstStyle/>
        <a:p>
          <a:endParaRPr lang="en-US"/>
        </a:p>
      </dgm:t>
    </dgm:pt>
    <dgm:pt modelId="{D2B01A15-B95B-4017-95DC-CD06FDE8E8B6}">
      <dgm:prSet/>
      <dgm:spPr/>
      <dgm:t>
        <a:bodyPr/>
        <a:lstStyle/>
        <a:p>
          <a:r>
            <a:rPr lang="en-US"/>
            <a:t>Week 4-5: Checklist selection 2 weeks</a:t>
          </a:r>
        </a:p>
      </dgm:t>
    </dgm:pt>
    <dgm:pt modelId="{4EB547CA-C9E4-4995-8430-0BBAC028B981}" type="parTrans" cxnId="{A9FFB0E1-66DB-4456-B7FE-9B6D13779B5D}">
      <dgm:prSet/>
      <dgm:spPr/>
      <dgm:t>
        <a:bodyPr/>
        <a:lstStyle/>
        <a:p>
          <a:endParaRPr lang="en-US"/>
        </a:p>
      </dgm:t>
    </dgm:pt>
    <dgm:pt modelId="{2158526C-2122-4C5A-A900-965AB3FD39F8}" type="sibTrans" cxnId="{A9FFB0E1-66DB-4456-B7FE-9B6D13779B5D}">
      <dgm:prSet/>
      <dgm:spPr/>
      <dgm:t>
        <a:bodyPr/>
        <a:lstStyle/>
        <a:p>
          <a:endParaRPr lang="en-US"/>
        </a:p>
      </dgm:t>
    </dgm:pt>
    <dgm:pt modelId="{896D1F16-D3D1-49B6-8599-FB70F28E2373}">
      <dgm:prSet/>
      <dgm:spPr/>
      <dgm:t>
        <a:bodyPr/>
        <a:lstStyle/>
        <a:p>
          <a:r>
            <a:rPr lang="en-US"/>
            <a:t>Week 6-7:Testing 2 weeks</a:t>
          </a:r>
        </a:p>
      </dgm:t>
    </dgm:pt>
    <dgm:pt modelId="{3728566C-6C41-4B53-AE9F-58F544A2A470}" type="parTrans" cxnId="{FE7CA385-94D0-4B0C-9490-1CB7B064CEE7}">
      <dgm:prSet/>
      <dgm:spPr/>
      <dgm:t>
        <a:bodyPr/>
        <a:lstStyle/>
        <a:p>
          <a:endParaRPr lang="en-US"/>
        </a:p>
      </dgm:t>
    </dgm:pt>
    <dgm:pt modelId="{671CE0A9-5FB6-4305-909B-8440C164499C}" type="sibTrans" cxnId="{FE7CA385-94D0-4B0C-9490-1CB7B064CEE7}">
      <dgm:prSet/>
      <dgm:spPr/>
      <dgm:t>
        <a:bodyPr/>
        <a:lstStyle/>
        <a:p>
          <a:endParaRPr lang="en-US"/>
        </a:p>
      </dgm:t>
    </dgm:pt>
    <dgm:pt modelId="{2C693FCD-C781-4500-A68E-EFE51DC2E257}">
      <dgm:prSet/>
      <dgm:spPr/>
      <dgm:t>
        <a:bodyPr/>
        <a:lstStyle/>
        <a:p>
          <a:r>
            <a:rPr lang="en-US"/>
            <a:t>Week 8: Deployment planning 1 week</a:t>
          </a:r>
        </a:p>
      </dgm:t>
    </dgm:pt>
    <dgm:pt modelId="{25DD652D-8530-4A86-BDF6-816BBADFC6F7}" type="parTrans" cxnId="{85712DFF-5DBE-4477-86B2-C92422E3F125}">
      <dgm:prSet/>
      <dgm:spPr/>
      <dgm:t>
        <a:bodyPr/>
        <a:lstStyle/>
        <a:p>
          <a:endParaRPr lang="en-US"/>
        </a:p>
      </dgm:t>
    </dgm:pt>
    <dgm:pt modelId="{4F91F0BB-EAD6-44AD-A856-138B85A884E9}" type="sibTrans" cxnId="{85712DFF-5DBE-4477-86B2-C92422E3F125}">
      <dgm:prSet/>
      <dgm:spPr/>
      <dgm:t>
        <a:bodyPr/>
        <a:lstStyle/>
        <a:p>
          <a:endParaRPr lang="en-US"/>
        </a:p>
      </dgm:t>
    </dgm:pt>
    <dgm:pt modelId="{E5F4B842-A74C-4D2F-B1B2-AECBB238217D}">
      <dgm:prSet/>
      <dgm:spPr/>
      <dgm:t>
        <a:bodyPr/>
        <a:lstStyle/>
        <a:p>
          <a:r>
            <a:rPr lang="en-US"/>
            <a:t>Week 9-10: Implementation 2 weeks</a:t>
          </a:r>
        </a:p>
      </dgm:t>
    </dgm:pt>
    <dgm:pt modelId="{67AE9154-AD7A-44EE-B048-7EEFE50D0276}" type="parTrans" cxnId="{48FE4DF1-56AA-48B8-BEB2-3A18C78DA8AD}">
      <dgm:prSet/>
      <dgm:spPr/>
      <dgm:t>
        <a:bodyPr/>
        <a:lstStyle/>
        <a:p>
          <a:endParaRPr lang="en-US"/>
        </a:p>
      </dgm:t>
    </dgm:pt>
    <dgm:pt modelId="{6AB9E64B-9E5C-4BB2-8B6A-4010FB478659}" type="sibTrans" cxnId="{48FE4DF1-56AA-48B8-BEB2-3A18C78DA8AD}">
      <dgm:prSet/>
      <dgm:spPr/>
      <dgm:t>
        <a:bodyPr/>
        <a:lstStyle/>
        <a:p>
          <a:endParaRPr lang="en-US"/>
        </a:p>
      </dgm:t>
    </dgm:pt>
    <dgm:pt modelId="{CD82147F-25DB-4453-8C26-41C7A549A259}">
      <dgm:prSet/>
      <dgm:spPr/>
      <dgm:t>
        <a:bodyPr/>
        <a:lstStyle/>
        <a:p>
          <a:r>
            <a:rPr lang="en-US"/>
            <a:t>Week 11: Training/Awareness 1 week</a:t>
          </a:r>
        </a:p>
      </dgm:t>
    </dgm:pt>
    <dgm:pt modelId="{99F497ED-D982-44D2-AF72-D5C40EF5D682}" type="parTrans" cxnId="{1435233D-5D70-4B4B-A0E4-2C99F46FABB1}">
      <dgm:prSet/>
      <dgm:spPr/>
      <dgm:t>
        <a:bodyPr/>
        <a:lstStyle/>
        <a:p>
          <a:endParaRPr lang="en-US"/>
        </a:p>
      </dgm:t>
    </dgm:pt>
    <dgm:pt modelId="{5D482FF0-41EE-49B5-ABCC-9C11659A1616}" type="sibTrans" cxnId="{1435233D-5D70-4B4B-A0E4-2C99F46FABB1}">
      <dgm:prSet/>
      <dgm:spPr/>
      <dgm:t>
        <a:bodyPr/>
        <a:lstStyle/>
        <a:p>
          <a:endParaRPr lang="en-US"/>
        </a:p>
      </dgm:t>
    </dgm:pt>
    <dgm:pt modelId="{76CC47CD-D25E-403A-908F-BFAA4EBD3F0F}">
      <dgm:prSet/>
      <dgm:spPr/>
      <dgm:t>
        <a:bodyPr/>
        <a:lstStyle/>
        <a:p>
          <a:r>
            <a:rPr lang="en-US"/>
            <a:t>Week 12: Review 1 week</a:t>
          </a:r>
        </a:p>
      </dgm:t>
    </dgm:pt>
    <dgm:pt modelId="{E1C18E04-E399-4F94-BFD9-B4535D0B1D36}" type="parTrans" cxnId="{23FFE2EA-C128-4285-B272-69D0BB9291A6}">
      <dgm:prSet/>
      <dgm:spPr/>
      <dgm:t>
        <a:bodyPr/>
        <a:lstStyle/>
        <a:p>
          <a:endParaRPr lang="en-US"/>
        </a:p>
      </dgm:t>
    </dgm:pt>
    <dgm:pt modelId="{888F679F-4846-4379-BDFE-F86FD9E0EC85}" type="sibTrans" cxnId="{23FFE2EA-C128-4285-B272-69D0BB9291A6}">
      <dgm:prSet/>
      <dgm:spPr/>
      <dgm:t>
        <a:bodyPr/>
        <a:lstStyle/>
        <a:p>
          <a:endParaRPr lang="en-US"/>
        </a:p>
      </dgm:t>
    </dgm:pt>
    <dgm:pt modelId="{1B98D8D6-6E6B-4C47-A9E9-93D6DFA815BD}" type="pres">
      <dgm:prSet presAssocID="{AC1B61D3-9346-4A2D-9BE4-F0316BFF5FD5}" presName="diagram" presStyleCnt="0">
        <dgm:presLayoutVars>
          <dgm:dir/>
          <dgm:resizeHandles val="exact"/>
        </dgm:presLayoutVars>
      </dgm:prSet>
      <dgm:spPr/>
    </dgm:pt>
    <dgm:pt modelId="{D902B53D-5314-40C2-B8FE-44D971525BEF}" type="pres">
      <dgm:prSet presAssocID="{5CCDD813-4519-4196-8ACB-9C57B94526CB}" presName="node" presStyleLbl="node1" presStyleIdx="0" presStyleCnt="8">
        <dgm:presLayoutVars>
          <dgm:bulletEnabled val="1"/>
        </dgm:presLayoutVars>
      </dgm:prSet>
      <dgm:spPr/>
    </dgm:pt>
    <dgm:pt modelId="{07C70D42-5BC9-412D-AA40-9AC7F956004F}" type="pres">
      <dgm:prSet presAssocID="{5E35AE14-6CD2-4B36-A5DD-1A18A071BDDF}" presName="sibTrans" presStyleCnt="0"/>
      <dgm:spPr/>
    </dgm:pt>
    <dgm:pt modelId="{1A19F5DD-B07E-4286-B401-6EAADF879960}" type="pres">
      <dgm:prSet presAssocID="{9A58A46F-1EA5-48A4-BD26-AEF99BE40262}" presName="node" presStyleLbl="node1" presStyleIdx="1" presStyleCnt="8">
        <dgm:presLayoutVars>
          <dgm:bulletEnabled val="1"/>
        </dgm:presLayoutVars>
      </dgm:prSet>
      <dgm:spPr/>
    </dgm:pt>
    <dgm:pt modelId="{FE2B838D-070B-4838-BFF1-987833440145}" type="pres">
      <dgm:prSet presAssocID="{D14698EB-92E3-432B-B908-0F04D71B3097}" presName="sibTrans" presStyleCnt="0"/>
      <dgm:spPr/>
    </dgm:pt>
    <dgm:pt modelId="{AB6C2734-1B19-45D8-8265-C8F81B688B5E}" type="pres">
      <dgm:prSet presAssocID="{D2B01A15-B95B-4017-95DC-CD06FDE8E8B6}" presName="node" presStyleLbl="node1" presStyleIdx="2" presStyleCnt="8">
        <dgm:presLayoutVars>
          <dgm:bulletEnabled val="1"/>
        </dgm:presLayoutVars>
      </dgm:prSet>
      <dgm:spPr/>
    </dgm:pt>
    <dgm:pt modelId="{52CB2130-1AEA-47BC-84A4-09D9E18B36A3}" type="pres">
      <dgm:prSet presAssocID="{2158526C-2122-4C5A-A900-965AB3FD39F8}" presName="sibTrans" presStyleCnt="0"/>
      <dgm:spPr/>
    </dgm:pt>
    <dgm:pt modelId="{EE8286AB-16B4-40D0-A1BE-729096E596B9}" type="pres">
      <dgm:prSet presAssocID="{896D1F16-D3D1-49B6-8599-FB70F28E2373}" presName="node" presStyleLbl="node1" presStyleIdx="3" presStyleCnt="8">
        <dgm:presLayoutVars>
          <dgm:bulletEnabled val="1"/>
        </dgm:presLayoutVars>
      </dgm:prSet>
      <dgm:spPr/>
    </dgm:pt>
    <dgm:pt modelId="{69171638-13C9-423D-85BF-AAD04B38C983}" type="pres">
      <dgm:prSet presAssocID="{671CE0A9-5FB6-4305-909B-8440C164499C}" presName="sibTrans" presStyleCnt="0"/>
      <dgm:spPr/>
    </dgm:pt>
    <dgm:pt modelId="{23980222-855B-4AEF-B508-3B09F897B31B}" type="pres">
      <dgm:prSet presAssocID="{2C693FCD-C781-4500-A68E-EFE51DC2E257}" presName="node" presStyleLbl="node1" presStyleIdx="4" presStyleCnt="8">
        <dgm:presLayoutVars>
          <dgm:bulletEnabled val="1"/>
        </dgm:presLayoutVars>
      </dgm:prSet>
      <dgm:spPr/>
    </dgm:pt>
    <dgm:pt modelId="{8561312B-6D36-4F7D-9890-7599CC386BC3}" type="pres">
      <dgm:prSet presAssocID="{4F91F0BB-EAD6-44AD-A856-138B85A884E9}" presName="sibTrans" presStyleCnt="0"/>
      <dgm:spPr/>
    </dgm:pt>
    <dgm:pt modelId="{A3E86377-7120-4302-970B-55B5BBEA3325}" type="pres">
      <dgm:prSet presAssocID="{E5F4B842-A74C-4D2F-B1B2-AECBB238217D}" presName="node" presStyleLbl="node1" presStyleIdx="5" presStyleCnt="8">
        <dgm:presLayoutVars>
          <dgm:bulletEnabled val="1"/>
        </dgm:presLayoutVars>
      </dgm:prSet>
      <dgm:spPr/>
    </dgm:pt>
    <dgm:pt modelId="{37B84219-9EED-4C48-94CC-C4CB7752BB16}" type="pres">
      <dgm:prSet presAssocID="{6AB9E64B-9E5C-4BB2-8B6A-4010FB478659}" presName="sibTrans" presStyleCnt="0"/>
      <dgm:spPr/>
    </dgm:pt>
    <dgm:pt modelId="{9139723C-CF48-4A44-8610-3CDD3A3D160B}" type="pres">
      <dgm:prSet presAssocID="{CD82147F-25DB-4453-8C26-41C7A549A259}" presName="node" presStyleLbl="node1" presStyleIdx="6" presStyleCnt="8">
        <dgm:presLayoutVars>
          <dgm:bulletEnabled val="1"/>
        </dgm:presLayoutVars>
      </dgm:prSet>
      <dgm:spPr/>
    </dgm:pt>
    <dgm:pt modelId="{4F39FDD4-C3E9-4048-A39C-CD15054542D7}" type="pres">
      <dgm:prSet presAssocID="{5D482FF0-41EE-49B5-ABCC-9C11659A1616}" presName="sibTrans" presStyleCnt="0"/>
      <dgm:spPr/>
    </dgm:pt>
    <dgm:pt modelId="{C2263C08-498C-4F7D-A279-1F756B92B81D}" type="pres">
      <dgm:prSet presAssocID="{76CC47CD-D25E-403A-908F-BFAA4EBD3F0F}" presName="node" presStyleLbl="node1" presStyleIdx="7" presStyleCnt="8">
        <dgm:presLayoutVars>
          <dgm:bulletEnabled val="1"/>
        </dgm:presLayoutVars>
      </dgm:prSet>
      <dgm:spPr/>
    </dgm:pt>
  </dgm:ptLst>
  <dgm:cxnLst>
    <dgm:cxn modelId="{7FFD4805-142C-409B-A7F0-2E5BD6BD10FD}" type="presOf" srcId="{2C693FCD-C781-4500-A68E-EFE51DC2E257}" destId="{23980222-855B-4AEF-B508-3B09F897B31B}" srcOrd="0" destOrd="0" presId="urn:microsoft.com/office/officeart/2005/8/layout/default"/>
    <dgm:cxn modelId="{9D13010E-14CB-47A1-AC57-D56FC1E79C81}" type="presOf" srcId="{5CCDD813-4519-4196-8ACB-9C57B94526CB}" destId="{D902B53D-5314-40C2-B8FE-44D971525BEF}" srcOrd="0" destOrd="0" presId="urn:microsoft.com/office/officeart/2005/8/layout/default"/>
    <dgm:cxn modelId="{BCFF4E1A-83FA-44EB-B0BA-9B9F4F0D138A}" type="presOf" srcId="{AC1B61D3-9346-4A2D-9BE4-F0316BFF5FD5}" destId="{1B98D8D6-6E6B-4C47-A9E9-93D6DFA815BD}" srcOrd="0" destOrd="0" presId="urn:microsoft.com/office/officeart/2005/8/layout/default"/>
    <dgm:cxn modelId="{09453420-C998-4A24-802F-849C257643D5}" srcId="{AC1B61D3-9346-4A2D-9BE4-F0316BFF5FD5}" destId="{5CCDD813-4519-4196-8ACB-9C57B94526CB}" srcOrd="0" destOrd="0" parTransId="{5C498FE7-E03A-4DC2-83B6-EED9E209E4B5}" sibTransId="{5E35AE14-6CD2-4B36-A5DD-1A18A071BDDF}"/>
    <dgm:cxn modelId="{980B633A-CF29-450A-AB0B-D491DA31016F}" type="presOf" srcId="{E5F4B842-A74C-4D2F-B1B2-AECBB238217D}" destId="{A3E86377-7120-4302-970B-55B5BBEA3325}" srcOrd="0" destOrd="0" presId="urn:microsoft.com/office/officeart/2005/8/layout/default"/>
    <dgm:cxn modelId="{1435233D-5D70-4B4B-A0E4-2C99F46FABB1}" srcId="{AC1B61D3-9346-4A2D-9BE4-F0316BFF5FD5}" destId="{CD82147F-25DB-4453-8C26-41C7A549A259}" srcOrd="6" destOrd="0" parTransId="{99F497ED-D982-44D2-AF72-D5C40EF5D682}" sibTransId="{5D482FF0-41EE-49B5-ABCC-9C11659A1616}"/>
    <dgm:cxn modelId="{4C06B143-51B6-4051-A1D3-9AD929CAC9A2}" type="presOf" srcId="{896D1F16-D3D1-49B6-8599-FB70F28E2373}" destId="{EE8286AB-16B4-40D0-A1BE-729096E596B9}" srcOrd="0" destOrd="0" presId="urn:microsoft.com/office/officeart/2005/8/layout/default"/>
    <dgm:cxn modelId="{BE3B6065-EE56-4C8F-80E6-FAD36F848378}" type="presOf" srcId="{D2B01A15-B95B-4017-95DC-CD06FDE8E8B6}" destId="{AB6C2734-1B19-45D8-8265-C8F81B688B5E}" srcOrd="0" destOrd="0" presId="urn:microsoft.com/office/officeart/2005/8/layout/default"/>
    <dgm:cxn modelId="{4BF4096C-266A-4EAA-A2FB-4E6722FD6E8F}" type="presOf" srcId="{76CC47CD-D25E-403A-908F-BFAA4EBD3F0F}" destId="{C2263C08-498C-4F7D-A279-1F756B92B81D}" srcOrd="0" destOrd="0" presId="urn:microsoft.com/office/officeart/2005/8/layout/default"/>
    <dgm:cxn modelId="{FE7CA385-94D0-4B0C-9490-1CB7B064CEE7}" srcId="{AC1B61D3-9346-4A2D-9BE4-F0316BFF5FD5}" destId="{896D1F16-D3D1-49B6-8599-FB70F28E2373}" srcOrd="3" destOrd="0" parTransId="{3728566C-6C41-4B53-AE9F-58F544A2A470}" sibTransId="{671CE0A9-5FB6-4305-909B-8440C164499C}"/>
    <dgm:cxn modelId="{4B6FF786-FB97-4331-830A-0E1349143B19}" type="presOf" srcId="{CD82147F-25DB-4453-8C26-41C7A549A259}" destId="{9139723C-CF48-4A44-8610-3CDD3A3D160B}" srcOrd="0" destOrd="0" presId="urn:microsoft.com/office/officeart/2005/8/layout/default"/>
    <dgm:cxn modelId="{58852CD1-DE5D-4A99-8742-0675ABEF9031}" type="presOf" srcId="{9A58A46F-1EA5-48A4-BD26-AEF99BE40262}" destId="{1A19F5DD-B07E-4286-B401-6EAADF879960}" srcOrd="0" destOrd="0" presId="urn:microsoft.com/office/officeart/2005/8/layout/default"/>
    <dgm:cxn modelId="{3FCEFEDA-F14F-4792-9F47-0C30CBB225B1}" srcId="{AC1B61D3-9346-4A2D-9BE4-F0316BFF5FD5}" destId="{9A58A46F-1EA5-48A4-BD26-AEF99BE40262}" srcOrd="1" destOrd="0" parTransId="{11CBD7A9-3D11-4CAB-AABE-1AFFD5F768A7}" sibTransId="{D14698EB-92E3-432B-B908-0F04D71B3097}"/>
    <dgm:cxn modelId="{A9FFB0E1-66DB-4456-B7FE-9B6D13779B5D}" srcId="{AC1B61D3-9346-4A2D-9BE4-F0316BFF5FD5}" destId="{D2B01A15-B95B-4017-95DC-CD06FDE8E8B6}" srcOrd="2" destOrd="0" parTransId="{4EB547CA-C9E4-4995-8430-0BBAC028B981}" sibTransId="{2158526C-2122-4C5A-A900-965AB3FD39F8}"/>
    <dgm:cxn modelId="{23FFE2EA-C128-4285-B272-69D0BB9291A6}" srcId="{AC1B61D3-9346-4A2D-9BE4-F0316BFF5FD5}" destId="{76CC47CD-D25E-403A-908F-BFAA4EBD3F0F}" srcOrd="7" destOrd="0" parTransId="{E1C18E04-E399-4F94-BFD9-B4535D0B1D36}" sibTransId="{888F679F-4846-4379-BDFE-F86FD9E0EC85}"/>
    <dgm:cxn modelId="{48FE4DF1-56AA-48B8-BEB2-3A18C78DA8AD}" srcId="{AC1B61D3-9346-4A2D-9BE4-F0316BFF5FD5}" destId="{E5F4B842-A74C-4D2F-B1B2-AECBB238217D}" srcOrd="5" destOrd="0" parTransId="{67AE9154-AD7A-44EE-B048-7EEFE50D0276}" sibTransId="{6AB9E64B-9E5C-4BB2-8B6A-4010FB478659}"/>
    <dgm:cxn modelId="{85712DFF-5DBE-4477-86B2-C92422E3F125}" srcId="{AC1B61D3-9346-4A2D-9BE4-F0316BFF5FD5}" destId="{2C693FCD-C781-4500-A68E-EFE51DC2E257}" srcOrd="4" destOrd="0" parTransId="{25DD652D-8530-4A86-BDF6-816BBADFC6F7}" sibTransId="{4F91F0BB-EAD6-44AD-A856-138B85A884E9}"/>
    <dgm:cxn modelId="{E974BC4B-0650-4008-A4F0-F126E825E7F0}" type="presParOf" srcId="{1B98D8D6-6E6B-4C47-A9E9-93D6DFA815BD}" destId="{D902B53D-5314-40C2-B8FE-44D971525BEF}" srcOrd="0" destOrd="0" presId="urn:microsoft.com/office/officeart/2005/8/layout/default"/>
    <dgm:cxn modelId="{29C249AE-F2F0-47EF-8198-4B51E7D2148C}" type="presParOf" srcId="{1B98D8D6-6E6B-4C47-A9E9-93D6DFA815BD}" destId="{07C70D42-5BC9-412D-AA40-9AC7F956004F}" srcOrd="1" destOrd="0" presId="urn:microsoft.com/office/officeart/2005/8/layout/default"/>
    <dgm:cxn modelId="{7F3631E7-0478-42B0-B6DA-F0924DC16667}" type="presParOf" srcId="{1B98D8D6-6E6B-4C47-A9E9-93D6DFA815BD}" destId="{1A19F5DD-B07E-4286-B401-6EAADF879960}" srcOrd="2" destOrd="0" presId="urn:microsoft.com/office/officeart/2005/8/layout/default"/>
    <dgm:cxn modelId="{E5E39EA9-4FCF-4D82-A27D-9E09959FA742}" type="presParOf" srcId="{1B98D8D6-6E6B-4C47-A9E9-93D6DFA815BD}" destId="{FE2B838D-070B-4838-BFF1-987833440145}" srcOrd="3" destOrd="0" presId="urn:microsoft.com/office/officeart/2005/8/layout/default"/>
    <dgm:cxn modelId="{B0F694BE-531B-4414-B15E-A2F3DFEB8446}" type="presParOf" srcId="{1B98D8D6-6E6B-4C47-A9E9-93D6DFA815BD}" destId="{AB6C2734-1B19-45D8-8265-C8F81B688B5E}" srcOrd="4" destOrd="0" presId="urn:microsoft.com/office/officeart/2005/8/layout/default"/>
    <dgm:cxn modelId="{1932CF08-4A42-4038-B990-858037C7EB6F}" type="presParOf" srcId="{1B98D8D6-6E6B-4C47-A9E9-93D6DFA815BD}" destId="{52CB2130-1AEA-47BC-84A4-09D9E18B36A3}" srcOrd="5" destOrd="0" presId="urn:microsoft.com/office/officeart/2005/8/layout/default"/>
    <dgm:cxn modelId="{4CECF4AB-911B-40F9-B9BD-79AD57CB4B2B}" type="presParOf" srcId="{1B98D8D6-6E6B-4C47-A9E9-93D6DFA815BD}" destId="{EE8286AB-16B4-40D0-A1BE-729096E596B9}" srcOrd="6" destOrd="0" presId="urn:microsoft.com/office/officeart/2005/8/layout/default"/>
    <dgm:cxn modelId="{FBB69721-0880-4150-B2D9-164D0DEEB24E}" type="presParOf" srcId="{1B98D8D6-6E6B-4C47-A9E9-93D6DFA815BD}" destId="{69171638-13C9-423D-85BF-AAD04B38C983}" srcOrd="7" destOrd="0" presId="urn:microsoft.com/office/officeart/2005/8/layout/default"/>
    <dgm:cxn modelId="{00812913-6B23-4511-9F8D-EF52A414C613}" type="presParOf" srcId="{1B98D8D6-6E6B-4C47-A9E9-93D6DFA815BD}" destId="{23980222-855B-4AEF-B508-3B09F897B31B}" srcOrd="8" destOrd="0" presId="urn:microsoft.com/office/officeart/2005/8/layout/default"/>
    <dgm:cxn modelId="{ADF36910-C58D-44A9-8BBE-D2B4A85D42ED}" type="presParOf" srcId="{1B98D8D6-6E6B-4C47-A9E9-93D6DFA815BD}" destId="{8561312B-6D36-4F7D-9890-7599CC386BC3}" srcOrd="9" destOrd="0" presId="urn:microsoft.com/office/officeart/2005/8/layout/default"/>
    <dgm:cxn modelId="{2B67CCE1-CAF2-4099-BEA3-C6064C00F2C8}" type="presParOf" srcId="{1B98D8D6-6E6B-4C47-A9E9-93D6DFA815BD}" destId="{A3E86377-7120-4302-970B-55B5BBEA3325}" srcOrd="10" destOrd="0" presId="urn:microsoft.com/office/officeart/2005/8/layout/default"/>
    <dgm:cxn modelId="{66487DCD-BEFC-4876-A027-00A406A45F4A}" type="presParOf" srcId="{1B98D8D6-6E6B-4C47-A9E9-93D6DFA815BD}" destId="{37B84219-9EED-4C48-94CC-C4CB7752BB16}" srcOrd="11" destOrd="0" presId="urn:microsoft.com/office/officeart/2005/8/layout/default"/>
    <dgm:cxn modelId="{36940407-6995-4077-8128-BF2E7969927E}" type="presParOf" srcId="{1B98D8D6-6E6B-4C47-A9E9-93D6DFA815BD}" destId="{9139723C-CF48-4A44-8610-3CDD3A3D160B}" srcOrd="12" destOrd="0" presId="urn:microsoft.com/office/officeart/2005/8/layout/default"/>
    <dgm:cxn modelId="{4E9D445C-6467-44AA-B1B9-BC1FFF47CC3B}" type="presParOf" srcId="{1B98D8D6-6E6B-4C47-A9E9-93D6DFA815BD}" destId="{4F39FDD4-C3E9-4048-A39C-CD15054542D7}" srcOrd="13" destOrd="0" presId="urn:microsoft.com/office/officeart/2005/8/layout/default"/>
    <dgm:cxn modelId="{982C12E8-C5A6-479A-9392-32EB541AD168}" type="presParOf" srcId="{1B98D8D6-6E6B-4C47-A9E9-93D6DFA815BD}" destId="{C2263C08-498C-4F7D-A279-1F756B92B81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A0D0ED-1C32-49F9-9218-16F319C1D00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2E4C634-9F44-4C36-B57A-B579A748BB51}">
      <dgm:prSet/>
      <dgm:spPr/>
      <dgm:t>
        <a:bodyPr/>
        <a:lstStyle/>
        <a:p>
          <a:r>
            <a:rPr lang="en-US"/>
            <a:t>Standardized System Configurations</a:t>
          </a:r>
        </a:p>
      </dgm:t>
    </dgm:pt>
    <dgm:pt modelId="{C6136B83-F6F4-4C98-8D5C-3935804AA7BB}" type="parTrans" cxnId="{A9DDDA9A-671A-4BBB-A2FF-11DF2011B462}">
      <dgm:prSet/>
      <dgm:spPr/>
      <dgm:t>
        <a:bodyPr/>
        <a:lstStyle/>
        <a:p>
          <a:endParaRPr lang="en-US"/>
        </a:p>
      </dgm:t>
    </dgm:pt>
    <dgm:pt modelId="{029546FE-49A8-48C7-82E6-081515581586}" type="sibTrans" cxnId="{A9DDDA9A-671A-4BBB-A2FF-11DF2011B462}">
      <dgm:prSet/>
      <dgm:spPr/>
      <dgm:t>
        <a:bodyPr/>
        <a:lstStyle/>
        <a:p>
          <a:endParaRPr lang="en-US"/>
        </a:p>
      </dgm:t>
    </dgm:pt>
    <dgm:pt modelId="{4B4C2B09-9A39-4BA0-88E0-5A52E95AEB7B}">
      <dgm:prSet/>
      <dgm:spPr/>
      <dgm:t>
        <a:bodyPr/>
        <a:lstStyle/>
        <a:p>
          <a:r>
            <a:rPr lang="en-US"/>
            <a:t>System Hardening</a:t>
          </a:r>
        </a:p>
      </dgm:t>
    </dgm:pt>
    <dgm:pt modelId="{8D15D72B-AF0D-4237-B6C4-8688D1F72B47}" type="parTrans" cxnId="{2B7E23A9-DED0-4248-A578-C21CBA790A2D}">
      <dgm:prSet/>
      <dgm:spPr/>
      <dgm:t>
        <a:bodyPr/>
        <a:lstStyle/>
        <a:p>
          <a:endParaRPr lang="en-US"/>
        </a:p>
      </dgm:t>
    </dgm:pt>
    <dgm:pt modelId="{EB1C4BEF-F46E-49E0-A87C-8FA6C9A5D447}" type="sibTrans" cxnId="{2B7E23A9-DED0-4248-A578-C21CBA790A2D}">
      <dgm:prSet/>
      <dgm:spPr/>
      <dgm:t>
        <a:bodyPr/>
        <a:lstStyle/>
        <a:p>
          <a:endParaRPr lang="en-US"/>
        </a:p>
      </dgm:t>
    </dgm:pt>
    <dgm:pt modelId="{554712E4-11ED-4876-910B-4605A23AFCF6}">
      <dgm:prSet/>
      <dgm:spPr/>
      <dgm:t>
        <a:bodyPr/>
        <a:lstStyle/>
        <a:p>
          <a:r>
            <a:rPr lang="en-US"/>
            <a:t>Faster Compliance with Regulations</a:t>
          </a:r>
        </a:p>
      </dgm:t>
    </dgm:pt>
    <dgm:pt modelId="{16032DC4-1A42-416F-9ACF-CB20767F5AFE}" type="parTrans" cxnId="{3560CF17-A5BD-460A-A3B9-3586B8E4A068}">
      <dgm:prSet/>
      <dgm:spPr/>
      <dgm:t>
        <a:bodyPr/>
        <a:lstStyle/>
        <a:p>
          <a:endParaRPr lang="en-US"/>
        </a:p>
      </dgm:t>
    </dgm:pt>
    <dgm:pt modelId="{5363C871-AD9C-4DBE-83C5-C5A37849B8ED}" type="sibTrans" cxnId="{3560CF17-A5BD-460A-A3B9-3586B8E4A068}">
      <dgm:prSet/>
      <dgm:spPr/>
      <dgm:t>
        <a:bodyPr/>
        <a:lstStyle/>
        <a:p>
          <a:endParaRPr lang="en-US"/>
        </a:p>
      </dgm:t>
    </dgm:pt>
    <dgm:pt modelId="{44D41FF3-6268-44FA-97D8-DF421364C54C}">
      <dgm:prSet/>
      <dgm:spPr/>
      <dgm:t>
        <a:bodyPr/>
        <a:lstStyle/>
        <a:p>
          <a:r>
            <a:rPr lang="en-US"/>
            <a:t>Ease of use with Existing Tools</a:t>
          </a:r>
        </a:p>
      </dgm:t>
    </dgm:pt>
    <dgm:pt modelId="{936DEEB3-33A7-4C45-BF99-A51F31DC58B5}" type="parTrans" cxnId="{1E394637-F837-4C93-B749-405C2E8CB399}">
      <dgm:prSet/>
      <dgm:spPr/>
      <dgm:t>
        <a:bodyPr/>
        <a:lstStyle/>
        <a:p>
          <a:endParaRPr lang="en-US"/>
        </a:p>
      </dgm:t>
    </dgm:pt>
    <dgm:pt modelId="{6A73994C-265D-4099-8672-17D249909FD4}" type="sibTrans" cxnId="{1E394637-F837-4C93-B749-405C2E8CB399}">
      <dgm:prSet/>
      <dgm:spPr/>
      <dgm:t>
        <a:bodyPr/>
        <a:lstStyle/>
        <a:p>
          <a:endParaRPr lang="en-US"/>
        </a:p>
      </dgm:t>
    </dgm:pt>
    <dgm:pt modelId="{B22D52FF-5284-4B5E-B267-904EB58CFC17}">
      <dgm:prSet/>
      <dgm:spPr/>
      <dgm:t>
        <a:bodyPr/>
        <a:lstStyle/>
        <a:p>
          <a:r>
            <a:rPr lang="en-US"/>
            <a:t>Reduced Operational Risks</a:t>
          </a:r>
        </a:p>
      </dgm:t>
    </dgm:pt>
    <dgm:pt modelId="{A4E36370-A5F3-474D-9C56-176325D166A7}" type="parTrans" cxnId="{A82625E6-C9E7-4910-8177-A9BF14E1F72D}">
      <dgm:prSet/>
      <dgm:spPr/>
      <dgm:t>
        <a:bodyPr/>
        <a:lstStyle/>
        <a:p>
          <a:endParaRPr lang="en-US"/>
        </a:p>
      </dgm:t>
    </dgm:pt>
    <dgm:pt modelId="{82FAA949-5326-4F6B-A071-D89A4CA7FD4C}" type="sibTrans" cxnId="{A82625E6-C9E7-4910-8177-A9BF14E1F72D}">
      <dgm:prSet/>
      <dgm:spPr/>
      <dgm:t>
        <a:bodyPr/>
        <a:lstStyle/>
        <a:p>
          <a:endParaRPr lang="en-US"/>
        </a:p>
      </dgm:t>
    </dgm:pt>
    <dgm:pt modelId="{A3CC7D6A-1943-4290-B25A-BAE814842F1C}" type="pres">
      <dgm:prSet presAssocID="{30A0D0ED-1C32-49F9-9218-16F319C1D008}" presName="linear" presStyleCnt="0">
        <dgm:presLayoutVars>
          <dgm:animLvl val="lvl"/>
          <dgm:resizeHandles val="exact"/>
        </dgm:presLayoutVars>
      </dgm:prSet>
      <dgm:spPr/>
    </dgm:pt>
    <dgm:pt modelId="{A76552FC-9490-42C4-BDAB-396CA4272770}" type="pres">
      <dgm:prSet presAssocID="{02E4C634-9F44-4C36-B57A-B579A748BB51}" presName="parentText" presStyleLbl="node1" presStyleIdx="0" presStyleCnt="5">
        <dgm:presLayoutVars>
          <dgm:chMax val="0"/>
          <dgm:bulletEnabled val="1"/>
        </dgm:presLayoutVars>
      </dgm:prSet>
      <dgm:spPr/>
    </dgm:pt>
    <dgm:pt modelId="{8D8C30FE-9268-4290-BAAE-C2F2DB8B29A6}" type="pres">
      <dgm:prSet presAssocID="{029546FE-49A8-48C7-82E6-081515581586}" presName="spacer" presStyleCnt="0"/>
      <dgm:spPr/>
    </dgm:pt>
    <dgm:pt modelId="{79003481-7D86-4151-89F1-D43D80D41849}" type="pres">
      <dgm:prSet presAssocID="{4B4C2B09-9A39-4BA0-88E0-5A52E95AEB7B}" presName="parentText" presStyleLbl="node1" presStyleIdx="1" presStyleCnt="5">
        <dgm:presLayoutVars>
          <dgm:chMax val="0"/>
          <dgm:bulletEnabled val="1"/>
        </dgm:presLayoutVars>
      </dgm:prSet>
      <dgm:spPr/>
    </dgm:pt>
    <dgm:pt modelId="{D816FC31-F778-4F6B-AD94-ED8A7D4C41D5}" type="pres">
      <dgm:prSet presAssocID="{EB1C4BEF-F46E-49E0-A87C-8FA6C9A5D447}" presName="spacer" presStyleCnt="0"/>
      <dgm:spPr/>
    </dgm:pt>
    <dgm:pt modelId="{6DA48C6A-6BED-4DA5-8E8C-96F11B1E00D9}" type="pres">
      <dgm:prSet presAssocID="{554712E4-11ED-4876-910B-4605A23AFCF6}" presName="parentText" presStyleLbl="node1" presStyleIdx="2" presStyleCnt="5">
        <dgm:presLayoutVars>
          <dgm:chMax val="0"/>
          <dgm:bulletEnabled val="1"/>
        </dgm:presLayoutVars>
      </dgm:prSet>
      <dgm:spPr/>
    </dgm:pt>
    <dgm:pt modelId="{B66F6820-8E97-443F-BE5C-4FE6902FED41}" type="pres">
      <dgm:prSet presAssocID="{5363C871-AD9C-4DBE-83C5-C5A37849B8ED}" presName="spacer" presStyleCnt="0"/>
      <dgm:spPr/>
    </dgm:pt>
    <dgm:pt modelId="{F4325267-C296-4480-9EAA-0EEDCA0F96FE}" type="pres">
      <dgm:prSet presAssocID="{44D41FF3-6268-44FA-97D8-DF421364C54C}" presName="parentText" presStyleLbl="node1" presStyleIdx="3" presStyleCnt="5">
        <dgm:presLayoutVars>
          <dgm:chMax val="0"/>
          <dgm:bulletEnabled val="1"/>
        </dgm:presLayoutVars>
      </dgm:prSet>
      <dgm:spPr/>
    </dgm:pt>
    <dgm:pt modelId="{1705FB49-AC63-4607-983A-CFAA5A31BF8D}" type="pres">
      <dgm:prSet presAssocID="{6A73994C-265D-4099-8672-17D249909FD4}" presName="spacer" presStyleCnt="0"/>
      <dgm:spPr/>
    </dgm:pt>
    <dgm:pt modelId="{8BB3220E-DEC5-4F4A-8A77-EFD32A578229}" type="pres">
      <dgm:prSet presAssocID="{B22D52FF-5284-4B5E-B267-904EB58CFC17}" presName="parentText" presStyleLbl="node1" presStyleIdx="4" presStyleCnt="5">
        <dgm:presLayoutVars>
          <dgm:chMax val="0"/>
          <dgm:bulletEnabled val="1"/>
        </dgm:presLayoutVars>
      </dgm:prSet>
      <dgm:spPr/>
    </dgm:pt>
  </dgm:ptLst>
  <dgm:cxnLst>
    <dgm:cxn modelId="{3560CF17-A5BD-460A-A3B9-3586B8E4A068}" srcId="{30A0D0ED-1C32-49F9-9218-16F319C1D008}" destId="{554712E4-11ED-4876-910B-4605A23AFCF6}" srcOrd="2" destOrd="0" parTransId="{16032DC4-1A42-416F-9ACF-CB20767F5AFE}" sibTransId="{5363C871-AD9C-4DBE-83C5-C5A37849B8ED}"/>
    <dgm:cxn modelId="{2D88401D-FEA5-4CAF-B81B-7FD1EB991C4D}" type="presOf" srcId="{44D41FF3-6268-44FA-97D8-DF421364C54C}" destId="{F4325267-C296-4480-9EAA-0EEDCA0F96FE}" srcOrd="0" destOrd="0" presId="urn:microsoft.com/office/officeart/2005/8/layout/vList2"/>
    <dgm:cxn modelId="{8D4EDC28-9CFE-4AF0-AB63-83235D480630}" type="presOf" srcId="{4B4C2B09-9A39-4BA0-88E0-5A52E95AEB7B}" destId="{79003481-7D86-4151-89F1-D43D80D41849}" srcOrd="0" destOrd="0" presId="urn:microsoft.com/office/officeart/2005/8/layout/vList2"/>
    <dgm:cxn modelId="{1E7B9029-B043-4CD8-8099-D159273E18D6}" type="presOf" srcId="{B22D52FF-5284-4B5E-B267-904EB58CFC17}" destId="{8BB3220E-DEC5-4F4A-8A77-EFD32A578229}" srcOrd="0" destOrd="0" presId="urn:microsoft.com/office/officeart/2005/8/layout/vList2"/>
    <dgm:cxn modelId="{1E394637-F837-4C93-B749-405C2E8CB399}" srcId="{30A0D0ED-1C32-49F9-9218-16F319C1D008}" destId="{44D41FF3-6268-44FA-97D8-DF421364C54C}" srcOrd="3" destOrd="0" parTransId="{936DEEB3-33A7-4C45-BF99-A51F31DC58B5}" sibTransId="{6A73994C-265D-4099-8672-17D249909FD4}"/>
    <dgm:cxn modelId="{AE387556-90A7-425F-8AA3-0F965C91D953}" type="presOf" srcId="{30A0D0ED-1C32-49F9-9218-16F319C1D008}" destId="{A3CC7D6A-1943-4290-B25A-BAE814842F1C}" srcOrd="0" destOrd="0" presId="urn:microsoft.com/office/officeart/2005/8/layout/vList2"/>
    <dgm:cxn modelId="{A9DDDA9A-671A-4BBB-A2FF-11DF2011B462}" srcId="{30A0D0ED-1C32-49F9-9218-16F319C1D008}" destId="{02E4C634-9F44-4C36-B57A-B579A748BB51}" srcOrd="0" destOrd="0" parTransId="{C6136B83-F6F4-4C98-8D5C-3935804AA7BB}" sibTransId="{029546FE-49A8-48C7-82E6-081515581586}"/>
    <dgm:cxn modelId="{2B7E23A9-DED0-4248-A578-C21CBA790A2D}" srcId="{30A0D0ED-1C32-49F9-9218-16F319C1D008}" destId="{4B4C2B09-9A39-4BA0-88E0-5A52E95AEB7B}" srcOrd="1" destOrd="0" parTransId="{8D15D72B-AF0D-4237-B6C4-8688D1F72B47}" sibTransId="{EB1C4BEF-F46E-49E0-A87C-8FA6C9A5D447}"/>
    <dgm:cxn modelId="{284011D4-EC6C-4653-A3DC-703AADD71F76}" type="presOf" srcId="{554712E4-11ED-4876-910B-4605A23AFCF6}" destId="{6DA48C6A-6BED-4DA5-8E8C-96F11B1E00D9}" srcOrd="0" destOrd="0" presId="urn:microsoft.com/office/officeart/2005/8/layout/vList2"/>
    <dgm:cxn modelId="{A82625E6-C9E7-4910-8177-A9BF14E1F72D}" srcId="{30A0D0ED-1C32-49F9-9218-16F319C1D008}" destId="{B22D52FF-5284-4B5E-B267-904EB58CFC17}" srcOrd="4" destOrd="0" parTransId="{A4E36370-A5F3-474D-9C56-176325D166A7}" sibTransId="{82FAA949-5326-4F6B-A071-D89A4CA7FD4C}"/>
    <dgm:cxn modelId="{B9E150EA-8E64-481E-B7F4-F6B640C3BEF3}" type="presOf" srcId="{02E4C634-9F44-4C36-B57A-B579A748BB51}" destId="{A76552FC-9490-42C4-BDAB-396CA4272770}" srcOrd="0" destOrd="0" presId="urn:microsoft.com/office/officeart/2005/8/layout/vList2"/>
    <dgm:cxn modelId="{0905486F-95E9-437B-858F-99B0F6B3AFBF}" type="presParOf" srcId="{A3CC7D6A-1943-4290-B25A-BAE814842F1C}" destId="{A76552FC-9490-42C4-BDAB-396CA4272770}" srcOrd="0" destOrd="0" presId="urn:microsoft.com/office/officeart/2005/8/layout/vList2"/>
    <dgm:cxn modelId="{46A1A2AF-C2A0-4016-B296-D08B84D3920C}" type="presParOf" srcId="{A3CC7D6A-1943-4290-B25A-BAE814842F1C}" destId="{8D8C30FE-9268-4290-BAAE-C2F2DB8B29A6}" srcOrd="1" destOrd="0" presId="urn:microsoft.com/office/officeart/2005/8/layout/vList2"/>
    <dgm:cxn modelId="{CD2CE6DD-6863-40B4-A9A7-BD1E9B6BACA4}" type="presParOf" srcId="{A3CC7D6A-1943-4290-B25A-BAE814842F1C}" destId="{79003481-7D86-4151-89F1-D43D80D41849}" srcOrd="2" destOrd="0" presId="urn:microsoft.com/office/officeart/2005/8/layout/vList2"/>
    <dgm:cxn modelId="{3F553958-9074-42BA-8A46-48FF10A1B852}" type="presParOf" srcId="{A3CC7D6A-1943-4290-B25A-BAE814842F1C}" destId="{D816FC31-F778-4F6B-AD94-ED8A7D4C41D5}" srcOrd="3" destOrd="0" presId="urn:microsoft.com/office/officeart/2005/8/layout/vList2"/>
    <dgm:cxn modelId="{95F59A54-5C0D-48C9-B5EC-ED45EBA5900F}" type="presParOf" srcId="{A3CC7D6A-1943-4290-B25A-BAE814842F1C}" destId="{6DA48C6A-6BED-4DA5-8E8C-96F11B1E00D9}" srcOrd="4" destOrd="0" presId="urn:microsoft.com/office/officeart/2005/8/layout/vList2"/>
    <dgm:cxn modelId="{1FBEF2B2-34DE-4013-B396-404DAB86D3F1}" type="presParOf" srcId="{A3CC7D6A-1943-4290-B25A-BAE814842F1C}" destId="{B66F6820-8E97-443F-BE5C-4FE6902FED41}" srcOrd="5" destOrd="0" presId="urn:microsoft.com/office/officeart/2005/8/layout/vList2"/>
    <dgm:cxn modelId="{500E1C14-2A88-40B9-8AD7-4C41B885EB57}" type="presParOf" srcId="{A3CC7D6A-1943-4290-B25A-BAE814842F1C}" destId="{F4325267-C296-4480-9EAA-0EEDCA0F96FE}" srcOrd="6" destOrd="0" presId="urn:microsoft.com/office/officeart/2005/8/layout/vList2"/>
    <dgm:cxn modelId="{1E5230A0-5AF9-4371-8B72-A6212006705F}" type="presParOf" srcId="{A3CC7D6A-1943-4290-B25A-BAE814842F1C}" destId="{1705FB49-AC63-4607-983A-CFAA5A31BF8D}" srcOrd="7" destOrd="0" presId="urn:microsoft.com/office/officeart/2005/8/layout/vList2"/>
    <dgm:cxn modelId="{F7DBF5B8-B2BD-47D9-A5A5-1927718EE415}" type="presParOf" srcId="{A3CC7D6A-1943-4290-B25A-BAE814842F1C}" destId="{8BB3220E-DEC5-4F4A-8A77-EFD32A57822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F3530-2A70-4616-B5BC-63F04B610B21}">
      <dsp:nvSpPr>
        <dsp:cNvPr id="0" name=""/>
        <dsp:cNvSpPr/>
      </dsp:nvSpPr>
      <dsp:spPr>
        <a:xfrm>
          <a:off x="0" y="378320"/>
          <a:ext cx="6666833" cy="11138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Lack of standardization in how systems are hardened and secured</a:t>
          </a:r>
        </a:p>
      </dsp:txBody>
      <dsp:txXfrm>
        <a:off x="54373" y="432693"/>
        <a:ext cx="6558087" cy="1005094"/>
      </dsp:txXfrm>
    </dsp:sp>
    <dsp:sp modelId="{B7263177-CFCB-4A57-8138-11884BA94E75}">
      <dsp:nvSpPr>
        <dsp:cNvPr id="0" name=""/>
        <dsp:cNvSpPr/>
      </dsp:nvSpPr>
      <dsp:spPr>
        <a:xfrm>
          <a:off x="0" y="1572800"/>
          <a:ext cx="6666833" cy="1113840"/>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Increased risk of misconfiguration and exploiting vulnerabilities</a:t>
          </a:r>
        </a:p>
      </dsp:txBody>
      <dsp:txXfrm>
        <a:off x="54373" y="1627173"/>
        <a:ext cx="6558087" cy="1005094"/>
      </dsp:txXfrm>
    </dsp:sp>
    <dsp:sp modelId="{14304C49-6CCA-4F87-A4DF-A025A8BDEF26}">
      <dsp:nvSpPr>
        <dsp:cNvPr id="0" name=""/>
        <dsp:cNvSpPr/>
      </dsp:nvSpPr>
      <dsp:spPr>
        <a:xfrm>
          <a:off x="0" y="2767280"/>
          <a:ext cx="6666833" cy="1113840"/>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Difficulty in auditing of validating configurations across large environments</a:t>
          </a:r>
        </a:p>
      </dsp:txBody>
      <dsp:txXfrm>
        <a:off x="54373" y="2821653"/>
        <a:ext cx="6558087" cy="1005094"/>
      </dsp:txXfrm>
    </dsp:sp>
    <dsp:sp modelId="{79D9DC45-F0FB-4D77-A463-28DBAAACD5C5}">
      <dsp:nvSpPr>
        <dsp:cNvPr id="0" name=""/>
        <dsp:cNvSpPr/>
      </dsp:nvSpPr>
      <dsp:spPr>
        <a:xfrm>
          <a:off x="0" y="3961760"/>
          <a:ext cx="6666833" cy="111384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Inefficiency in deploying secure systems</a:t>
          </a:r>
        </a:p>
      </dsp:txBody>
      <dsp:txXfrm>
        <a:off x="54373" y="4016133"/>
        <a:ext cx="6558087" cy="1005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2B53D-5314-40C2-B8FE-44D971525BEF}">
      <dsp:nvSpPr>
        <dsp:cNvPr id="0" name=""/>
        <dsp:cNvSpPr/>
      </dsp:nvSpPr>
      <dsp:spPr>
        <a:xfrm>
          <a:off x="3080" y="587032"/>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Week1: Planning 1 week</a:t>
          </a:r>
        </a:p>
      </dsp:txBody>
      <dsp:txXfrm>
        <a:off x="3080" y="587032"/>
        <a:ext cx="2444055" cy="1466433"/>
      </dsp:txXfrm>
    </dsp:sp>
    <dsp:sp modelId="{1A19F5DD-B07E-4286-B401-6EAADF879960}">
      <dsp:nvSpPr>
        <dsp:cNvPr id="0" name=""/>
        <dsp:cNvSpPr/>
      </dsp:nvSpPr>
      <dsp:spPr>
        <a:xfrm>
          <a:off x="2691541" y="587032"/>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2-3: Inventory 2 weeks</a:t>
          </a:r>
        </a:p>
      </dsp:txBody>
      <dsp:txXfrm>
        <a:off x="2691541" y="587032"/>
        <a:ext cx="2444055" cy="1466433"/>
      </dsp:txXfrm>
    </dsp:sp>
    <dsp:sp modelId="{AB6C2734-1B19-45D8-8265-C8F81B688B5E}">
      <dsp:nvSpPr>
        <dsp:cNvPr id="0" name=""/>
        <dsp:cNvSpPr/>
      </dsp:nvSpPr>
      <dsp:spPr>
        <a:xfrm>
          <a:off x="5380002" y="587032"/>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4-5: Checklist selection 2 weeks</a:t>
          </a:r>
        </a:p>
      </dsp:txBody>
      <dsp:txXfrm>
        <a:off x="5380002" y="587032"/>
        <a:ext cx="2444055" cy="1466433"/>
      </dsp:txXfrm>
    </dsp:sp>
    <dsp:sp modelId="{EE8286AB-16B4-40D0-A1BE-729096E596B9}">
      <dsp:nvSpPr>
        <dsp:cNvPr id="0" name=""/>
        <dsp:cNvSpPr/>
      </dsp:nvSpPr>
      <dsp:spPr>
        <a:xfrm>
          <a:off x="8068463" y="587032"/>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6-7:Testing 2 weeks</a:t>
          </a:r>
        </a:p>
      </dsp:txBody>
      <dsp:txXfrm>
        <a:off x="8068463" y="587032"/>
        <a:ext cx="2444055" cy="1466433"/>
      </dsp:txXfrm>
    </dsp:sp>
    <dsp:sp modelId="{23980222-855B-4AEF-B508-3B09F897B31B}">
      <dsp:nvSpPr>
        <dsp:cNvPr id="0" name=""/>
        <dsp:cNvSpPr/>
      </dsp:nvSpPr>
      <dsp:spPr>
        <a:xfrm>
          <a:off x="3080" y="2297871"/>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8: Deployment planning 1 week</a:t>
          </a:r>
        </a:p>
      </dsp:txBody>
      <dsp:txXfrm>
        <a:off x="3080" y="2297871"/>
        <a:ext cx="2444055" cy="1466433"/>
      </dsp:txXfrm>
    </dsp:sp>
    <dsp:sp modelId="{A3E86377-7120-4302-970B-55B5BBEA3325}">
      <dsp:nvSpPr>
        <dsp:cNvPr id="0" name=""/>
        <dsp:cNvSpPr/>
      </dsp:nvSpPr>
      <dsp:spPr>
        <a:xfrm>
          <a:off x="2691541" y="2297871"/>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9-10: Implementation 2 weeks</a:t>
          </a:r>
        </a:p>
      </dsp:txBody>
      <dsp:txXfrm>
        <a:off x="2691541" y="2297871"/>
        <a:ext cx="2444055" cy="1466433"/>
      </dsp:txXfrm>
    </dsp:sp>
    <dsp:sp modelId="{9139723C-CF48-4A44-8610-3CDD3A3D160B}">
      <dsp:nvSpPr>
        <dsp:cNvPr id="0" name=""/>
        <dsp:cNvSpPr/>
      </dsp:nvSpPr>
      <dsp:spPr>
        <a:xfrm>
          <a:off x="5380002" y="2297871"/>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11: Training/Awareness 1 week</a:t>
          </a:r>
        </a:p>
      </dsp:txBody>
      <dsp:txXfrm>
        <a:off x="5380002" y="2297871"/>
        <a:ext cx="2444055" cy="1466433"/>
      </dsp:txXfrm>
    </dsp:sp>
    <dsp:sp modelId="{C2263C08-498C-4F7D-A279-1F756B92B81D}">
      <dsp:nvSpPr>
        <dsp:cNvPr id="0" name=""/>
        <dsp:cNvSpPr/>
      </dsp:nvSpPr>
      <dsp:spPr>
        <a:xfrm>
          <a:off x="8068463" y="2297871"/>
          <a:ext cx="2444055" cy="146643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Week 12: Review 1 week</a:t>
          </a:r>
        </a:p>
      </dsp:txBody>
      <dsp:txXfrm>
        <a:off x="8068463" y="2297871"/>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552FC-9490-42C4-BDAB-396CA4272770}">
      <dsp:nvSpPr>
        <dsp:cNvPr id="0" name=""/>
        <dsp:cNvSpPr/>
      </dsp:nvSpPr>
      <dsp:spPr>
        <a:xfrm>
          <a:off x="0" y="644224"/>
          <a:ext cx="6666833" cy="76167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Standardized System Configurations</a:t>
          </a:r>
        </a:p>
      </dsp:txBody>
      <dsp:txXfrm>
        <a:off x="37182" y="681406"/>
        <a:ext cx="6592469" cy="687306"/>
      </dsp:txXfrm>
    </dsp:sp>
    <dsp:sp modelId="{79003481-7D86-4151-89F1-D43D80D41849}">
      <dsp:nvSpPr>
        <dsp:cNvPr id="0" name=""/>
        <dsp:cNvSpPr/>
      </dsp:nvSpPr>
      <dsp:spPr>
        <a:xfrm>
          <a:off x="0" y="1495174"/>
          <a:ext cx="6666833" cy="761670"/>
        </a:xfrm>
        <a:prstGeom prst="round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System Hardening</a:t>
          </a:r>
        </a:p>
      </dsp:txBody>
      <dsp:txXfrm>
        <a:off x="37182" y="1532356"/>
        <a:ext cx="6592469" cy="687306"/>
      </dsp:txXfrm>
    </dsp:sp>
    <dsp:sp modelId="{6DA48C6A-6BED-4DA5-8E8C-96F11B1E00D9}">
      <dsp:nvSpPr>
        <dsp:cNvPr id="0" name=""/>
        <dsp:cNvSpPr/>
      </dsp:nvSpPr>
      <dsp:spPr>
        <a:xfrm>
          <a:off x="0" y="2346125"/>
          <a:ext cx="6666833" cy="76167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Faster Compliance with Regulations</a:t>
          </a:r>
        </a:p>
      </dsp:txBody>
      <dsp:txXfrm>
        <a:off x="37182" y="2383307"/>
        <a:ext cx="6592469" cy="687306"/>
      </dsp:txXfrm>
    </dsp:sp>
    <dsp:sp modelId="{F4325267-C296-4480-9EAA-0EEDCA0F96FE}">
      <dsp:nvSpPr>
        <dsp:cNvPr id="0" name=""/>
        <dsp:cNvSpPr/>
      </dsp:nvSpPr>
      <dsp:spPr>
        <a:xfrm>
          <a:off x="0" y="3197075"/>
          <a:ext cx="6666833" cy="761670"/>
        </a:xfrm>
        <a:prstGeom prst="roundRect">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Ease of use with Existing Tools</a:t>
          </a:r>
        </a:p>
      </dsp:txBody>
      <dsp:txXfrm>
        <a:off x="37182" y="3234257"/>
        <a:ext cx="6592469" cy="687306"/>
      </dsp:txXfrm>
    </dsp:sp>
    <dsp:sp modelId="{8BB3220E-DEC5-4F4A-8A77-EFD32A578229}">
      <dsp:nvSpPr>
        <dsp:cNvPr id="0" name=""/>
        <dsp:cNvSpPr/>
      </dsp:nvSpPr>
      <dsp:spPr>
        <a:xfrm>
          <a:off x="0" y="4048025"/>
          <a:ext cx="6666833" cy="76167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Reduced Operational Risks</a:t>
          </a:r>
        </a:p>
      </dsp:txBody>
      <dsp:txXfrm>
        <a:off x="37182" y="4085207"/>
        <a:ext cx="6592469" cy="6873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4/30/2025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src.nist.gov/pubs/sp/800/70/r4/ipd?utm_source=chatgpt.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386865" y="818984"/>
            <a:ext cx="6596245" cy="3268520"/>
          </a:xfrm>
        </p:spPr>
        <p:txBody>
          <a:bodyPr>
            <a:normAutofit/>
          </a:bodyPr>
          <a:lstStyle/>
          <a:p>
            <a:pPr algn="r"/>
            <a:r>
              <a:rPr lang="en-US" sz="4800">
                <a:solidFill>
                  <a:srgbClr val="FFFFFF"/>
                </a:solidFill>
              </a:rPr>
              <a:t>How to Implement</a:t>
            </a:r>
            <a:br>
              <a:rPr lang="en-US" sz="4800">
                <a:solidFill>
                  <a:srgbClr val="FFFFFF"/>
                </a:solidFill>
              </a:rPr>
            </a:br>
            <a:r>
              <a:rPr lang="en-US" sz="4800">
                <a:solidFill>
                  <a:srgbClr val="FFFFFF"/>
                </a:solidFill>
              </a:rPr>
              <a:t> SP 800-70</a:t>
            </a: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31874" y="4797188"/>
            <a:ext cx="6051236" cy="1241828"/>
          </a:xfrm>
        </p:spPr>
        <p:txBody>
          <a:bodyPr vert="horz" lIns="91440" tIns="45720" rIns="91440" bIns="45720" rtlCol="0">
            <a:normAutofit/>
          </a:bodyPr>
          <a:lstStyle/>
          <a:p>
            <a:pPr algn="r"/>
            <a:r>
              <a:rPr lang="en-US">
                <a:solidFill>
                  <a:srgbClr val="FFFFFF"/>
                </a:solidFill>
              </a:rPr>
              <a:t>Wesston Dana</a:t>
            </a: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52FBCCA-3890-9130-13D4-FAE98996469B}"/>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Introduction</a:t>
            </a:r>
          </a:p>
        </p:txBody>
      </p:sp>
      <p:sp>
        <p:nvSpPr>
          <p:cNvPr id="3" name="Content Placeholder 2">
            <a:extLst>
              <a:ext uri="{FF2B5EF4-FFF2-40B4-BE49-F238E27FC236}">
                <a16:creationId xmlns:a16="http://schemas.microsoft.com/office/drawing/2014/main" id="{C4AC2482-1988-555A-AFD6-F9F771A09D7E}"/>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400" dirty="0"/>
              <a:t>NIST SP 800-70 Rev 4 is a publication from the National Institue of Standards and Technology that provide guidance on using security checklists to ensure secure IT products like software, systems, and network devices.</a:t>
            </a:r>
          </a:p>
        </p:txBody>
      </p:sp>
    </p:spTree>
    <p:extLst>
      <p:ext uri="{BB962C8B-B14F-4D97-AF65-F5344CB8AC3E}">
        <p14:creationId xmlns:p14="http://schemas.microsoft.com/office/powerpoint/2010/main" val="364992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8FFB9-E423-D9B6-29E7-A3B0C839D0A4}"/>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Problem</a:t>
            </a:r>
          </a:p>
        </p:txBody>
      </p:sp>
      <p:graphicFrame>
        <p:nvGraphicFramePr>
          <p:cNvPr id="5" name="Content Placeholder 2">
            <a:extLst>
              <a:ext uri="{FF2B5EF4-FFF2-40B4-BE49-F238E27FC236}">
                <a16:creationId xmlns:a16="http://schemas.microsoft.com/office/drawing/2014/main" id="{C45F2FFF-E67B-1738-0365-2DEDB4542504}"/>
              </a:ext>
            </a:extLst>
          </p:cNvPr>
          <p:cNvGraphicFramePr>
            <a:graphicFrameLocks noGrp="1"/>
          </p:cNvGraphicFramePr>
          <p:nvPr>
            <p:ph idx="1"/>
            <p:extLst>
              <p:ext uri="{D42A27DB-BD31-4B8C-83A1-F6EECF244321}">
                <p14:modId xmlns:p14="http://schemas.microsoft.com/office/powerpoint/2010/main" val="73934254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1274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1846D7-59CE-0D56-AFC8-A0135C01A6D4}"/>
              </a:ext>
            </a:extLst>
          </p:cNvPr>
          <p:cNvSpPr>
            <a:spLocks noGrp="1"/>
          </p:cNvSpPr>
          <p:nvPr>
            <p:ph type="title"/>
          </p:nvPr>
        </p:nvSpPr>
        <p:spPr>
          <a:xfrm>
            <a:off x="1075767" y="1188637"/>
            <a:ext cx="2988234" cy="4480726"/>
          </a:xfrm>
        </p:spPr>
        <p:txBody>
          <a:bodyPr>
            <a:normAutofit/>
          </a:bodyPr>
          <a:lstStyle/>
          <a:p>
            <a:pPr algn="r"/>
            <a:r>
              <a:rPr lang="en-US" sz="5600"/>
              <a:t>Purposed Solution</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91D8722-AE2B-7ABB-A0A1-0A66B429BE91}"/>
              </a:ext>
            </a:extLst>
          </p:cNvPr>
          <p:cNvSpPr>
            <a:spLocks noGrp="1"/>
          </p:cNvSpPr>
          <p:nvPr>
            <p:ph idx="1"/>
          </p:nvPr>
        </p:nvSpPr>
        <p:spPr>
          <a:xfrm>
            <a:off x="5255260" y="1648870"/>
            <a:ext cx="4702848" cy="3560260"/>
          </a:xfrm>
        </p:spPr>
        <p:txBody>
          <a:bodyPr vert="horz" lIns="91440" tIns="45720" rIns="91440" bIns="45720" rtlCol="0" anchor="ctr">
            <a:normAutofit/>
          </a:bodyPr>
          <a:lstStyle/>
          <a:p>
            <a:r>
              <a:rPr lang="en-US" sz="2400"/>
              <a:t>By establishing a configuration management policy, finding relevant IT products, secure baselines, automating compliance, and continuously updating checklists, could help standardize configurations and strengthen security posture.</a:t>
            </a:r>
          </a:p>
        </p:txBody>
      </p:sp>
    </p:spTree>
    <p:extLst>
      <p:ext uri="{BB962C8B-B14F-4D97-AF65-F5344CB8AC3E}">
        <p14:creationId xmlns:p14="http://schemas.microsoft.com/office/powerpoint/2010/main" val="3512962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B1511EE-80EA-BB76-07E6-67859DC227C2}"/>
              </a:ext>
            </a:extLst>
          </p:cNvPr>
          <p:cNvPicPr>
            <a:picLocks noChangeAspect="1"/>
          </p:cNvPicPr>
          <p:nvPr/>
        </p:nvPicPr>
        <p:blipFill>
          <a:blip r:embed="rId2">
            <a:duotone>
              <a:schemeClr val="bg2">
                <a:shade val="45000"/>
                <a:satMod val="135000"/>
              </a:schemeClr>
              <a:prstClr val="white"/>
            </a:duotone>
          </a:blip>
          <a:srcRect t="8581" r="9085" b="1469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A1BE01-1608-1781-FCD9-19213B243434}"/>
              </a:ext>
            </a:extLst>
          </p:cNvPr>
          <p:cNvSpPr>
            <a:spLocks noGrp="1"/>
          </p:cNvSpPr>
          <p:nvPr>
            <p:ph type="title"/>
          </p:nvPr>
        </p:nvSpPr>
        <p:spPr>
          <a:xfrm>
            <a:off x="838200" y="365125"/>
            <a:ext cx="10515600" cy="1325563"/>
          </a:xfrm>
        </p:spPr>
        <p:txBody>
          <a:bodyPr>
            <a:normAutofit/>
          </a:bodyPr>
          <a:lstStyle/>
          <a:p>
            <a:r>
              <a:rPr lang="en-US" dirty="0"/>
              <a:t>Timeline- 12 weeks</a:t>
            </a:r>
          </a:p>
        </p:txBody>
      </p:sp>
      <p:graphicFrame>
        <p:nvGraphicFramePr>
          <p:cNvPr id="5" name="Content Placeholder 2">
            <a:extLst>
              <a:ext uri="{FF2B5EF4-FFF2-40B4-BE49-F238E27FC236}">
                <a16:creationId xmlns:a16="http://schemas.microsoft.com/office/drawing/2014/main" id="{3EEEA8F4-62FC-7D19-F9B6-081C2F8BC43B}"/>
              </a:ext>
            </a:extLst>
          </p:cNvPr>
          <p:cNvGraphicFramePr>
            <a:graphicFrameLocks noGrp="1"/>
          </p:cNvGraphicFramePr>
          <p:nvPr>
            <p:ph idx="1"/>
            <p:extLst>
              <p:ext uri="{D42A27DB-BD31-4B8C-83A1-F6EECF244321}">
                <p14:modId xmlns:p14="http://schemas.microsoft.com/office/powerpoint/2010/main" val="26650947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170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DB68BA-839C-0B15-2565-AA89D9D70575}"/>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Benefits</a:t>
            </a:r>
          </a:p>
        </p:txBody>
      </p:sp>
      <p:graphicFrame>
        <p:nvGraphicFramePr>
          <p:cNvPr id="5" name="Content Placeholder 2">
            <a:extLst>
              <a:ext uri="{FF2B5EF4-FFF2-40B4-BE49-F238E27FC236}">
                <a16:creationId xmlns:a16="http://schemas.microsoft.com/office/drawing/2014/main" id="{3360A7DA-A17E-4AC7-8941-2FD48BFACD19}"/>
              </a:ext>
            </a:extLst>
          </p:cNvPr>
          <p:cNvGraphicFramePr>
            <a:graphicFrameLocks noGrp="1"/>
          </p:cNvGraphicFramePr>
          <p:nvPr>
            <p:ph idx="1"/>
            <p:extLst>
              <p:ext uri="{D42A27DB-BD31-4B8C-83A1-F6EECF244321}">
                <p14:modId xmlns:p14="http://schemas.microsoft.com/office/powerpoint/2010/main" val="189009166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7845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E5EEC-6EB8-91F2-572E-C132CA00213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Conclusion</a:t>
            </a:r>
          </a:p>
        </p:txBody>
      </p:sp>
      <p:sp>
        <p:nvSpPr>
          <p:cNvPr id="3" name="Content Placeholder 2">
            <a:extLst>
              <a:ext uri="{FF2B5EF4-FFF2-40B4-BE49-F238E27FC236}">
                <a16:creationId xmlns:a16="http://schemas.microsoft.com/office/drawing/2014/main" id="{2FD1D4E8-9E6D-FA20-4381-406D7D060C7A}"/>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400" dirty="0"/>
              <a:t>In conclusion, NIST SP 800-70 is essential in the cyber security posture of an organization by putting a strong emphasis on standardized checklists. This will ensure system hardening, reduced misconfiguration, as well as compliance with industry regulations. This also will enhance operational efficiency through automation and repeatable security practices.</a:t>
            </a:r>
          </a:p>
        </p:txBody>
      </p:sp>
    </p:spTree>
    <p:extLst>
      <p:ext uri="{BB962C8B-B14F-4D97-AF65-F5344CB8AC3E}">
        <p14:creationId xmlns:p14="http://schemas.microsoft.com/office/powerpoint/2010/main" val="218479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E2AB7-694B-3B46-C547-45C8E6BD6663}"/>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BF7B8132-D06E-C8C1-AA92-1086B653E8A3}"/>
              </a:ext>
            </a:extLst>
          </p:cNvPr>
          <p:cNvSpPr>
            <a:spLocks noGrp="1"/>
          </p:cNvSpPr>
          <p:nvPr>
            <p:ph idx="1"/>
          </p:nvPr>
        </p:nvSpPr>
        <p:spPr/>
        <p:txBody>
          <a:bodyPr vert="horz" lIns="91440" tIns="45720" rIns="91440" bIns="45720" rtlCol="0" anchor="t">
            <a:normAutofit/>
          </a:bodyPr>
          <a:lstStyle/>
          <a:p>
            <a:r>
              <a:rPr lang="en-US" dirty="0">
                <a:ea typeface="+mn-lt"/>
                <a:cs typeface="+mn-lt"/>
              </a:rPr>
              <a:t>Quinn, S., </a:t>
            </a:r>
            <a:r>
              <a:rPr lang="en-US" err="1">
                <a:ea typeface="+mn-lt"/>
                <a:cs typeface="+mn-lt"/>
              </a:rPr>
              <a:t>Souppaya</a:t>
            </a:r>
            <a:r>
              <a:rPr lang="en-US" dirty="0">
                <a:ea typeface="+mn-lt"/>
                <a:cs typeface="+mn-lt"/>
              </a:rPr>
              <a:t>, M., Cook, M., &amp; Scarfone, K. (2017, August 1). </a:t>
            </a:r>
            <a:r>
              <a:rPr lang="en-US" i="1" dirty="0">
                <a:ea typeface="+mn-lt"/>
                <a:cs typeface="+mn-lt"/>
              </a:rPr>
              <a:t>National Checklist Program for IT products: Guidelines for checklist users and developers</a:t>
            </a:r>
            <a:r>
              <a:rPr lang="en-US" dirty="0">
                <a:ea typeface="+mn-lt"/>
                <a:cs typeface="+mn-lt"/>
              </a:rPr>
              <a:t>. CSRC. </a:t>
            </a:r>
            <a:r>
              <a:rPr lang="en-US" dirty="0">
                <a:ea typeface="+mn-lt"/>
                <a:cs typeface="+mn-lt"/>
                <a:hlinkClick r:id="rId2"/>
              </a:rPr>
              <a:t>https://csrc.nist.gov/pubs/sp/800/70/r4/ipd?utm</a:t>
            </a:r>
            <a:endParaRPr lang="en-US" dirty="0"/>
          </a:p>
          <a:p>
            <a:r>
              <a:rPr lang="en-US" dirty="0">
                <a:ea typeface="+mn-lt"/>
                <a:cs typeface="+mn-lt"/>
              </a:rPr>
              <a:t>Quinn, S., </a:t>
            </a:r>
            <a:r>
              <a:rPr lang="en-US" dirty="0" err="1">
                <a:ea typeface="+mn-lt"/>
                <a:cs typeface="+mn-lt"/>
              </a:rPr>
              <a:t>Souppaya</a:t>
            </a:r>
            <a:r>
              <a:rPr lang="en-US" dirty="0">
                <a:ea typeface="+mn-lt"/>
                <a:cs typeface="+mn-lt"/>
              </a:rPr>
              <a:t>, M., Cook, M., &amp; Scarfone, K. (2018). </a:t>
            </a:r>
            <a:r>
              <a:rPr lang="en-US" i="1" dirty="0">
                <a:ea typeface="+mn-lt"/>
                <a:cs typeface="+mn-lt"/>
              </a:rPr>
              <a:t>National Checklist Program for IT Products – Guidelines for Checklist Users and Developers </a:t>
            </a:r>
            <a:r>
              <a:rPr lang="en-US" dirty="0">
                <a:ea typeface="+mn-lt"/>
                <a:cs typeface="+mn-lt"/>
              </a:rPr>
              <a:t>(Vol. Revision 4). NIST. (PDF)</a:t>
            </a:r>
            <a:endParaRPr lang="en-US" dirty="0"/>
          </a:p>
          <a:p>
            <a:endParaRPr lang="en-US" dirty="0"/>
          </a:p>
        </p:txBody>
      </p:sp>
    </p:spTree>
    <p:extLst>
      <p:ext uri="{BB962C8B-B14F-4D97-AF65-F5344CB8AC3E}">
        <p14:creationId xmlns:p14="http://schemas.microsoft.com/office/powerpoint/2010/main" val="12330182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How to Implement  SP 800-70</vt:lpstr>
      <vt:lpstr>Introduction</vt:lpstr>
      <vt:lpstr>Problem</vt:lpstr>
      <vt:lpstr>Purposed Solution</vt:lpstr>
      <vt:lpstr>Timeline- 12 weeks</vt:lpstr>
      <vt:lpstr>Benefits</vt:lpstr>
      <vt:lpstr>Conclusion</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202</cp:revision>
  <dcterms:created xsi:type="dcterms:W3CDTF">2025-04-30T23:12:17Z</dcterms:created>
  <dcterms:modified xsi:type="dcterms:W3CDTF">2025-05-01T02:06:55Z</dcterms:modified>
</cp:coreProperties>
</file>